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61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9539"/>
  </p:normalViewPr>
  <p:slideViewPr>
    <p:cSldViewPr snapToGrid="0" snapToObjects="1">
      <p:cViewPr varScale="1">
        <p:scale>
          <a:sx n="95" d="100"/>
          <a:sy n="95" d="100"/>
        </p:scale>
        <p:origin x="200" y="304"/>
      </p:cViewPr>
      <p:guideLst/>
    </p:cSldViewPr>
  </p:slideViewPr>
  <p:notesTextViewPr>
    <p:cViewPr>
      <p:scale>
        <a:sx n="90" d="100"/>
        <a:sy n="9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29F82-959F-1447-B378-AE608DC17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56369F-F6AA-4A49-BBF0-9E4FBCD13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E0A223-3C96-BD45-92CC-9CC16AFAE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757D5-DF2E-074F-A19E-4965450638C9}" type="datetimeFigureOut">
              <a:rPr kumimoji="1" lang="ko-KR" altLang="en-US" smtClean="0"/>
              <a:t>2019. 5. 26.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6B5F8C-5D8D-FC47-AA60-D8F2C768E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8F87D7-810D-0642-936F-75D2492C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4EAD0-DC97-474C-A24D-A3C922ABD52F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F828F4-7F63-6A44-B187-BDD0A88B81C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7607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F3652-112F-A545-93E1-F45A2227C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74B486-4966-BC4D-9ABA-F8CB25F07E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A8BDF1-014F-FE44-94A6-E1C1177DE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757D5-DF2E-074F-A19E-4965450638C9}" type="datetimeFigureOut">
              <a:rPr kumimoji="1" lang="ko-KR" altLang="en-US" smtClean="0"/>
              <a:t>2019. 5. 26.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801005-8E58-C645-A2CF-F2C6927F4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EAD4B6-626B-BB47-9C30-3F737F851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4EAD0-DC97-474C-A24D-A3C922ABD5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4432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06EB1D-7E69-AA43-8348-31E05632E6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7DEDEA-D3B7-FC4B-990E-C19E914B7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052B86-9CDB-D043-9AEB-B14F846D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757D5-DF2E-074F-A19E-4965450638C9}" type="datetimeFigureOut">
              <a:rPr kumimoji="1" lang="ko-KR" altLang="en-US" smtClean="0"/>
              <a:t>2019. 5. 26.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6A5F59-127E-1D4A-AA82-34371F414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631AB1-DC1E-A541-8227-DB7849CD0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4EAD0-DC97-474C-A24D-A3C922ABD5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9616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E9ABC5-006D-2145-9997-7793385BE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27B1C1-B0D2-7846-A4EB-8ACEAF7F7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52AC75-ED0D-E645-A34D-F9C25D98D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757D5-DF2E-074F-A19E-4965450638C9}" type="datetimeFigureOut">
              <a:rPr kumimoji="1" lang="ko-KR" altLang="en-US" smtClean="0"/>
              <a:t>2019. 5. 26.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632611-FAA3-9247-99E3-1ACDC7F14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55835D-0D32-924D-A3B0-4CFB8599F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4EAD0-DC97-474C-A24D-A3C922ABD52F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2D8355-949E-2F4F-8A98-15FDB3F5243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408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F7EF9D-ED0A-4E47-90B6-544DFFFF7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5F50317-174E-4646-9C0F-F8A0B75040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858808-51B5-0C4E-8EA7-DC795DB58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757D5-DF2E-074F-A19E-4965450638C9}" type="datetimeFigureOut">
              <a:rPr kumimoji="1" lang="ko-KR" altLang="en-US" smtClean="0"/>
              <a:t>2019. 5. 26.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850C36-B30F-5742-A2CA-1681E6F0F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1EAA7C-806C-3C49-9842-C04669403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4EAD0-DC97-474C-A24D-A3C922ABD5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56135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3F8B2A-A39B-AC40-99CF-30867CB37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E3B4FF-3005-B84B-9762-295AD40F9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196E9C-72AD-B24F-B7DC-B5576F0B30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741674-51ED-3A4A-A6DE-A6CD5822E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757D5-DF2E-074F-A19E-4965450638C9}" type="datetimeFigureOut">
              <a:rPr kumimoji="1" lang="ko-KR" altLang="en-US" smtClean="0"/>
              <a:t>2019. 5. 26.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1CB4CE-C330-CF42-8ACA-436953798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272A76-223C-974D-BA16-014880011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4EAD0-DC97-474C-A24D-A3C922ABD5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6530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77F52D-BA05-9B41-8B78-90799D5BF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ECE3A1-ABB5-E74D-92C2-F25E3F42A2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7C81F3-D9E1-4C44-9E67-F7396A07A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463F377-CB1E-F74C-90F1-1DD504A789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BC6431-686A-9A40-9B4D-33A9174575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E74459-5883-7841-A649-A76F590FD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757D5-DF2E-074F-A19E-4965450638C9}" type="datetimeFigureOut">
              <a:rPr kumimoji="1" lang="ko-KR" altLang="en-US" smtClean="0"/>
              <a:t>2019. 5. 26.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20A674-7B50-D646-ABA6-A2FDC6DF3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989011-3F75-6B41-85CA-B18F32B5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4EAD0-DC97-474C-A24D-A3C922ABD5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1353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40ECB9-7913-3B4C-A7F1-9D3690166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CE2B08-7FB8-2B43-AB6F-6570B59F6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757D5-DF2E-074F-A19E-4965450638C9}" type="datetimeFigureOut">
              <a:rPr kumimoji="1" lang="ko-KR" altLang="en-US" smtClean="0"/>
              <a:t>2019. 5. 26.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C55E7C-136D-574A-AFD6-0E8CA6E10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936FDB3-C8FD-4048-9D0D-3A0E23544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4EAD0-DC97-474C-A24D-A3C922ABD5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06172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6DA511-4BB5-7042-97A6-43B0AC5CB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757D5-DF2E-074F-A19E-4965450638C9}" type="datetimeFigureOut">
              <a:rPr kumimoji="1" lang="ko-KR" altLang="en-US" smtClean="0"/>
              <a:t>2019. 5. 26.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6F014B-F445-EE45-92B8-CAFA171E3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D271EC-2989-544A-A439-186EC9BB7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4EAD0-DC97-474C-A24D-A3C922ABD5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44268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4A4E5-CB83-3C46-8C9F-794377DA9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44C80-53D6-D54A-8F74-C5D1036D4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A53F55A-EB8B-EE49-B61B-C0E789F88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5F331F-1097-964D-BD97-F4CDA6470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757D5-DF2E-074F-A19E-4965450638C9}" type="datetimeFigureOut">
              <a:rPr kumimoji="1" lang="ko-KR" altLang="en-US" smtClean="0"/>
              <a:t>2019. 5. 26.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DB614A-65A1-C141-B830-86FCCA4D8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E1E48E-2BAA-6045-AFED-C26DE2C91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4EAD0-DC97-474C-A24D-A3C922ABD5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941435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C5546-C2DF-EE4B-B947-58885A89B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69C4B85-A300-6A4F-B16B-2D501D3BE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7F6C4C-0E53-D546-8C0B-85F74295D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1277AD-66D3-DD45-AEBC-CC159CF2A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757D5-DF2E-074F-A19E-4965450638C9}" type="datetimeFigureOut">
              <a:rPr kumimoji="1" lang="ko-KR" altLang="en-US" smtClean="0"/>
              <a:t>2019. 5. 26.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02D9EE-E3C9-F043-943D-E177FE14B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F3C7E7D-7CBC-CF41-9ED0-BD2816D55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24EAD0-DC97-474C-A24D-A3C922ABD52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013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56D9C48-D9C4-FF46-B7B8-23579E0A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A81511-8230-994E-BDEF-931F52FC5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95F2474-BF32-A345-8AE2-4C9FE9D46C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757D5-DF2E-074F-A19E-4965450638C9}" type="datetimeFigureOut">
              <a:rPr kumimoji="1" lang="ko-KR" altLang="en-US" smtClean="0"/>
              <a:t>2019. 5. 26.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A05E11-B6A5-4443-9AD2-783C443D29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43A50B-31BF-7D4B-9F0F-D31B06C1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24EAD0-DC97-474C-A24D-A3C922ABD52F}" type="slidenum">
              <a:rPr kumimoji="1" lang="ko-KR" altLang="en-US" smtClean="0"/>
              <a:t>‹#›</a:t>
            </a:fld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569B00-454C-1E4B-A10D-433444530AC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6401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46E854-3C22-B848-9F84-B817333C2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835" y="1440328"/>
            <a:ext cx="9610165" cy="1815634"/>
          </a:xfrm>
        </p:spPr>
        <p:txBody>
          <a:bodyPr>
            <a:normAutofit/>
          </a:bodyPr>
          <a:lstStyle/>
          <a:p>
            <a:r>
              <a:rPr kumimoji="1" lang="ko-KR" altLang="en-US" sz="54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리눅스에서 발생하는 취약점 분석 </a:t>
            </a:r>
            <a:br>
              <a:rPr kumimoji="1" lang="en-US" altLang="ko-KR" sz="54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ko-KR" altLang="en-US" sz="54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및 솔루션 패치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0A35D3-1A9C-BC4B-83DE-935CE218B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18112" y="4758485"/>
            <a:ext cx="4755776" cy="996856"/>
          </a:xfrm>
        </p:spPr>
        <p:txBody>
          <a:bodyPr>
            <a:normAutofit/>
          </a:bodyPr>
          <a:lstStyle/>
          <a:p>
            <a:r>
              <a:rPr kumimoji="1" lang="en-US" altLang="ko-KR" sz="32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2522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이동준</a:t>
            </a:r>
          </a:p>
        </p:txBody>
      </p:sp>
    </p:spTree>
    <p:extLst>
      <p:ext uri="{BB962C8B-B14F-4D97-AF65-F5344CB8AC3E}">
        <p14:creationId xmlns:p14="http://schemas.microsoft.com/office/powerpoint/2010/main" val="1785407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DF0082-D491-6B41-908F-20026C0EE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40788" cy="939240"/>
          </a:xfrm>
        </p:spPr>
        <p:txBody>
          <a:bodyPr>
            <a:noAutofit/>
          </a:bodyPr>
          <a:lstStyle/>
          <a:p>
            <a:r>
              <a:rPr kumimoji="1" lang="en-US" altLang="ko-KR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2019_05_11_BOF</a:t>
            </a:r>
            <a:r>
              <a:rPr kumimoji="1" lang="ko-KR" altLang="en-US" sz="3200" b="1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보호기법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우회하기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60158B3-5536-B547-9E87-913470FFE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44" y="939240"/>
            <a:ext cx="4258950" cy="57683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53B11E-96D1-2442-91CD-E55514C20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356" y="2106332"/>
            <a:ext cx="60579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024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DF0082-D491-6B41-908F-20026C0EE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40788" cy="939240"/>
          </a:xfrm>
        </p:spPr>
        <p:txBody>
          <a:bodyPr>
            <a:noAutofit/>
          </a:bodyPr>
          <a:lstStyle/>
          <a:p>
            <a:r>
              <a:rPr kumimoji="1" lang="en-US" altLang="ko-KR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2019_05_18_ IDA,GDB</a:t>
            </a:r>
            <a:r>
              <a:rPr kumimoji="1" lang="ko-KR" altLang="en-US" sz="3200" b="1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이용해서 </a:t>
            </a:r>
            <a:r>
              <a:rPr kumimoji="1" lang="ko-KR" altLang="en-US" sz="3200" b="1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리버싱하기</a:t>
            </a:r>
            <a:endParaRPr kumimoji="1" lang="ko-KR" altLang="en-US" sz="3200" b="1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547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DF0082-D491-6B41-908F-20026C0EE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40788" cy="939240"/>
          </a:xfrm>
        </p:spPr>
        <p:txBody>
          <a:bodyPr>
            <a:noAutofit/>
          </a:bodyPr>
          <a:lstStyle/>
          <a:p>
            <a:r>
              <a:rPr kumimoji="1" lang="en-US" altLang="ko-KR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2019_05_25_ROPASAURUSREX 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문제 풀이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A6CF83E-A389-D040-AD40-EC2683832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096" y="1290833"/>
            <a:ext cx="3845446" cy="537890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D53D44-60C9-0E4D-BA67-AEF49A703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11" y="1290832"/>
            <a:ext cx="3679217" cy="52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38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DF0082-D491-6B41-908F-20026C0EE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40788" cy="939240"/>
          </a:xfrm>
        </p:spPr>
        <p:txBody>
          <a:bodyPr>
            <a:noAutofit/>
          </a:bodyPr>
          <a:lstStyle/>
          <a:p>
            <a:r>
              <a:rPr kumimoji="1" lang="en-US" altLang="ko-KR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2019_06_01_BOF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취약점이 발생하는 문제 만들기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8EBF98-BE34-2D41-A274-CED318F40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48" y="939240"/>
            <a:ext cx="5233450" cy="46422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DD21B05-9B6E-3740-9538-A4C54CC0A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146" y="3065929"/>
            <a:ext cx="6629225" cy="349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30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D75FDF-C97E-AB42-9088-F6707C9A3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904CB9-AC29-C648-992D-D1E7180F5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578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0454B-7C1B-A24F-A045-CB425D4A4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493" y="147918"/>
            <a:ext cx="10515600" cy="1325563"/>
          </a:xfrm>
        </p:spPr>
        <p:txBody>
          <a:bodyPr/>
          <a:lstStyle/>
          <a:p>
            <a:r>
              <a:rPr kumimoji="1" lang="ko-KR" altLang="en-US" b="1" dirty="0">
                <a:solidFill>
                  <a:schemeClr val="bg1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7BEBD5-3C51-E84F-82D1-A952512F5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493" y="1325563"/>
            <a:ext cx="12384741" cy="666698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포트폴리오 제작을 위한 </a:t>
            </a:r>
            <a:r>
              <a:rPr kumimoji="1" lang="en-US" altLang="ko-KR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website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제작</a:t>
            </a:r>
            <a:endParaRPr kumimoji="1" lang="en-US" altLang="ko-KR" sz="3200" b="1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리눅스 기본 명령어 알아보기</a:t>
            </a:r>
            <a:endParaRPr kumimoji="1" lang="en-US" altLang="ko-KR" sz="3200" b="1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GCC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컴파일 과정 알아보기</a:t>
            </a:r>
            <a:endParaRPr kumimoji="1" lang="en-US" altLang="ko-KR" sz="3200" b="1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BOF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취약점에 대해 알아보기</a:t>
            </a:r>
            <a:endParaRPr kumimoji="1" lang="en-US" altLang="ko-KR" sz="3200" b="1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BOF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취약점 방지를 위한 </a:t>
            </a:r>
            <a:r>
              <a:rPr kumimoji="1" lang="ko-KR" altLang="en-US" sz="3200" b="1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보호기법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알아보기</a:t>
            </a:r>
            <a:endParaRPr kumimoji="1" lang="en-US" altLang="ko-KR" sz="3200" b="1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BOF</a:t>
            </a:r>
            <a:r>
              <a:rPr kumimoji="1" lang="ko-KR" altLang="en-US" sz="3200" b="1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보호기법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우회하기</a:t>
            </a:r>
            <a:endParaRPr kumimoji="1" lang="en-US" altLang="ko-KR" sz="3200" b="1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IDA, GDB</a:t>
            </a:r>
            <a:r>
              <a:rPr kumimoji="1" lang="ko-KR" altLang="en-US" sz="3200" b="1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이용해서 </a:t>
            </a:r>
            <a:r>
              <a:rPr kumimoji="1" lang="ko-KR" altLang="en-US" sz="3200" b="1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리버싱하기</a:t>
            </a:r>
            <a:endParaRPr kumimoji="1" lang="en-US" altLang="ko-KR" sz="3200" b="1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ROPASAURUSREX 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문제 풀이</a:t>
            </a:r>
            <a:endParaRPr kumimoji="1" lang="en-US" altLang="ko-KR" sz="3200" b="1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ko-KR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BOF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취약점이 발생하는 문제 만들기</a:t>
            </a:r>
            <a:endParaRPr kumimoji="1" lang="en-US" altLang="ko-KR" sz="3200" b="1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0362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F2F42-5BC8-CF43-B764-8EDE8ECD6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031941" cy="939240"/>
          </a:xfrm>
        </p:spPr>
        <p:txBody>
          <a:bodyPr>
            <a:noAutofit/>
          </a:bodyPr>
          <a:lstStyle/>
          <a:p>
            <a:r>
              <a:rPr kumimoji="1" lang="en-US" altLang="ko-KR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2019_03_30_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포트폴리오 제작을 위한 </a:t>
            </a:r>
            <a:r>
              <a:rPr kumimoji="1" lang="en-US" altLang="ko-KR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website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제작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D52328-FA31-B045-AF2D-DFA3F5AB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654" y="909314"/>
            <a:ext cx="4346573" cy="59383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0F13D2E-4EB7-954F-8D57-B2D4D80D8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198" y="909314"/>
            <a:ext cx="4300214" cy="593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60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F2F42-5BC8-CF43-B764-8EDE8ECD6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7208"/>
            <a:ext cx="9031941" cy="939240"/>
          </a:xfrm>
        </p:spPr>
        <p:txBody>
          <a:bodyPr>
            <a:noAutofit/>
          </a:bodyPr>
          <a:lstStyle/>
          <a:p>
            <a:r>
              <a:rPr kumimoji="1" lang="en-US" altLang="ko-KR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2019_04_06_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리눅스 기본 명령어 알아보기</a:t>
            </a:r>
            <a:br>
              <a:rPr kumimoji="1" lang="en-US" altLang="ko-KR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endParaRPr kumimoji="1" lang="ko-KR" altLang="en-US" sz="3200" b="1" dirty="0">
              <a:solidFill>
                <a:schemeClr val="bg1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12194F-DC23-4A4A-937F-51634DE77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" y="1190651"/>
            <a:ext cx="3632376" cy="495945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AA6F7B2-5654-FC4F-803A-460AF2401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155" y="1156448"/>
            <a:ext cx="3632376" cy="499366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7B3D1B-F098-6340-87F2-701638D35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269" y="1156448"/>
            <a:ext cx="3632375" cy="49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847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F2F42-5BC8-CF43-B764-8EDE8ECD6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031941" cy="939240"/>
          </a:xfrm>
        </p:spPr>
        <p:txBody>
          <a:bodyPr>
            <a:noAutofit/>
          </a:bodyPr>
          <a:lstStyle/>
          <a:p>
            <a:r>
              <a:rPr kumimoji="1" lang="en-US" altLang="ko-KR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2019_04_13_GCC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컴파일 과정 알아보기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342E4F-CEDA-6646-BF54-F546C9C20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91" y="943317"/>
            <a:ext cx="4075333" cy="5697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B8E20A-F6AF-4C4C-8C3F-C7051B8B6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936" y="762712"/>
            <a:ext cx="4314030" cy="587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87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F2F42-5BC8-CF43-B764-8EDE8ECD6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301"/>
            <a:ext cx="9031941" cy="939240"/>
          </a:xfrm>
        </p:spPr>
        <p:txBody>
          <a:bodyPr>
            <a:noAutofit/>
          </a:bodyPr>
          <a:lstStyle/>
          <a:p>
            <a:r>
              <a:rPr kumimoji="1" lang="en-US" altLang="ko-KR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2019_04_20_BOF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취약점에 대해 알아보기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AC52A5-72EF-9347-B856-1F8F3CF08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464" y="294262"/>
            <a:ext cx="4410190" cy="626947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E65A351-4039-1040-A78B-BEF3506EF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58" y="1028700"/>
            <a:ext cx="5909309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98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65472CE-B11E-9C4E-BB5C-5BC8708F2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32" y="1560913"/>
            <a:ext cx="3689177" cy="37361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76D59B-36A3-7B4D-BEDB-03509923F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439" y="1560913"/>
            <a:ext cx="2460065" cy="36745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DE30BA7-F0E9-604D-BD7F-0ECF47C55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282" y="1560913"/>
            <a:ext cx="2612797" cy="3674593"/>
          </a:xfrm>
          <a:prstGeom prst="rect">
            <a:avLst/>
          </a:prstGeom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A8DF0082-D491-6B41-908F-20026C0EE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031941" cy="939240"/>
          </a:xfrm>
        </p:spPr>
        <p:txBody>
          <a:bodyPr>
            <a:noAutofit/>
          </a:bodyPr>
          <a:lstStyle/>
          <a:p>
            <a:r>
              <a:rPr kumimoji="1" lang="en-US" altLang="ko-KR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2019_04_20_BOF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취약점에 대해 알아보기</a:t>
            </a:r>
          </a:p>
        </p:txBody>
      </p:sp>
    </p:spTree>
    <p:extLst>
      <p:ext uri="{BB962C8B-B14F-4D97-AF65-F5344CB8AC3E}">
        <p14:creationId xmlns:p14="http://schemas.microsoft.com/office/powerpoint/2010/main" val="896691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DF0082-D491-6B41-908F-20026C0EE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40788" cy="939240"/>
          </a:xfrm>
        </p:spPr>
        <p:txBody>
          <a:bodyPr>
            <a:noAutofit/>
          </a:bodyPr>
          <a:lstStyle/>
          <a:p>
            <a:r>
              <a:rPr kumimoji="1" lang="en-US" altLang="ko-KR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2019_05_04_BOF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취약점 방지를 위한 </a:t>
            </a:r>
            <a:r>
              <a:rPr kumimoji="1" lang="ko-KR" altLang="en-US" sz="3200" b="1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보호기법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알아보기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61AC9F5-CD3A-0548-952E-7F35863DD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45" y="1028700"/>
            <a:ext cx="3711191" cy="515022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C07218-8B1B-9E43-9CFE-39626E49A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339" y="753036"/>
            <a:ext cx="4030116" cy="5701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9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8DF0082-D491-6B41-908F-20026C0EE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340788" cy="939240"/>
          </a:xfrm>
        </p:spPr>
        <p:txBody>
          <a:bodyPr>
            <a:noAutofit/>
          </a:bodyPr>
          <a:lstStyle/>
          <a:p>
            <a:r>
              <a:rPr kumimoji="1" lang="en-US" altLang="ko-KR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2019_05_11_BOF</a:t>
            </a:r>
            <a:r>
              <a:rPr kumimoji="1" lang="ko-KR" altLang="en-US" sz="3200" b="1" dirty="0" err="1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보호기법</a:t>
            </a:r>
            <a:r>
              <a:rPr kumimoji="1" lang="ko-KR" altLang="en-US" sz="3200" b="1" dirty="0">
                <a:solidFill>
                  <a:schemeClr val="bg1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우회하기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A80C40-6E8A-014B-BD23-581706031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11" y="1585925"/>
            <a:ext cx="3113380" cy="43299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B82085-E1AE-8644-B81C-3D03335AE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721" y="1585924"/>
            <a:ext cx="3351069" cy="432995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EAB723B-EFCB-6A4A-9D14-29EC3EFF2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071" y="1523901"/>
            <a:ext cx="3113380" cy="439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6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116</Words>
  <Application>Microsoft Macintosh PowerPoint</Application>
  <PresentationFormat>와이드스크린</PresentationFormat>
  <Paragraphs>23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맑은 고딕</vt:lpstr>
      <vt:lpstr>NanumSquare</vt:lpstr>
      <vt:lpstr>NanumSquare ExtraBold</vt:lpstr>
      <vt:lpstr>Arial</vt:lpstr>
      <vt:lpstr>Office 테마</vt:lpstr>
      <vt:lpstr>리눅스에서 발생하는 취약점 분석  및 솔루션 패치</vt:lpstr>
      <vt:lpstr>목차</vt:lpstr>
      <vt:lpstr>2019_03_30_포트폴리오 제작을 위한 website 제작</vt:lpstr>
      <vt:lpstr>2019_04_06_리눅스 기본 명령어 알아보기 </vt:lpstr>
      <vt:lpstr>2019_04_13_GCC 컴파일 과정 알아보기</vt:lpstr>
      <vt:lpstr>2019_04_20_BOF취약점에 대해 알아보기</vt:lpstr>
      <vt:lpstr>2019_04_20_BOF취약점에 대해 알아보기</vt:lpstr>
      <vt:lpstr>2019_05_04_BOF취약점 방지를 위한 보호기법 알아보기</vt:lpstr>
      <vt:lpstr>2019_05_11_BOF보호기법 우회하기</vt:lpstr>
      <vt:lpstr>2019_05_11_BOF보호기법 우회하기</vt:lpstr>
      <vt:lpstr>2019_05_18_ IDA,GDB를 이용해서 리버싱하기</vt:lpstr>
      <vt:lpstr>2019_05_25_ROPASAURUSREX 문제 풀이</vt:lpstr>
      <vt:lpstr>2019_06_01_BOF취약점이 발생하는 문제 만들기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6</cp:revision>
  <dcterms:created xsi:type="dcterms:W3CDTF">2019-05-26T08:03:33Z</dcterms:created>
  <dcterms:modified xsi:type="dcterms:W3CDTF">2019-05-26T08:37:48Z</dcterms:modified>
</cp:coreProperties>
</file>